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59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47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730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1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474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79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64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36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896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03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913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18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8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0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57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39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990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FC9747-DE5A-4D7B-8122-6048EC03B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7243" y="561512"/>
            <a:ext cx="4397514" cy="1400453"/>
          </a:xfrm>
        </p:spPr>
        <p:txBody>
          <a:bodyPr/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项目实训汇报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6144F94-B0B0-477F-84F4-02B5A5E4F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0307" y="3359596"/>
            <a:ext cx="4184450" cy="17672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姓名：胡晓蝶</a:t>
            </a:r>
            <a:endParaRPr lang="en-US" altLang="zh-CN" sz="2000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班级：网络</a:t>
            </a:r>
            <a:r>
              <a:rPr lang="en-US" altLang="zh-CN" sz="20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16301</a:t>
            </a:r>
            <a:r>
              <a:rPr lang="zh-CN" altLang="en-US" sz="20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班</a:t>
            </a:r>
            <a:endParaRPr lang="en-US" altLang="zh-CN" sz="2000" b="1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项目主题：关于恩施旅游方面介绍</a:t>
            </a:r>
          </a:p>
        </p:txBody>
      </p:sp>
    </p:spTree>
    <p:extLst>
      <p:ext uri="{BB962C8B-B14F-4D97-AF65-F5344CB8AC3E}">
        <p14:creationId xmlns:p14="http://schemas.microsoft.com/office/powerpoint/2010/main" val="20537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CEF6D0-0067-40B6-B327-828D9195B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1579580" cy="1280890"/>
          </a:xfrm>
        </p:spPr>
        <p:txBody>
          <a:bodyPr/>
          <a:lstStyle/>
          <a:p>
            <a:r>
              <a:rPr lang="zh-CN" altLang="en-US" dirty="0"/>
              <a:t>总体：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80FB31-3181-465A-86C4-8A76DD8C4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1" y="2133600"/>
            <a:ext cx="8987271" cy="384995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网站整体是关于恩施地区的大致介绍，历史文化、旅游胜地、景点图册、美食介绍等，然后在网站尾部会提供报名，其本质是一个旅游网站。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目的是希望在用户通过网站可以对恩施有一定的了解，当然在了解之后，可以产生想去旅游的想法。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同时当用户观看完网站后，对有想法、有期望的用户，提供了一个报名的渠道。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zh-CN" altLang="en-US" dirty="0"/>
              <a:t>我在网上下载了一个</a:t>
            </a:r>
            <a:r>
              <a:rPr lang="en-US" altLang="zh-CN" dirty="0"/>
              <a:t>3D</a:t>
            </a:r>
            <a:r>
              <a:rPr lang="zh-CN" altLang="en-US" dirty="0"/>
              <a:t>轮播插件，对历史文化方面介绍做了一个二级页面。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257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AC6301-D728-4E87-92E8-98EC8D080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 dirty="0"/>
              <a:t>历史文化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E9D2D3-8185-4EBA-8ADF-97ADF3DD8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411549"/>
            <a:ext cx="6525087" cy="512241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首先我介绍了关于恩施历史文化方面的东西，我搜集了一些恩施名族风情的节气，它们体现了恩施少数名族的生活特色以及生活的风俗习惯 。</a:t>
            </a: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其次是关于恩施饮食方面，一些别具一格的特色美食，在恩施地区它们都是家家户户的常备之物，也是大家伙的家常便饭。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再是恩施地区家喻户晓的少数民族民歌介绍，每一首歌曲后面都有特别的意义，有对生活的写照、对美好生活的向往等等。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有了音乐，当然少不了舞蹈的渲染，一些恩施地区少数民族的特色舞蹈，有的也已经是历史悠久了。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  <a:p>
            <a:pPr>
              <a:lnSpc>
                <a:spcPct val="150000"/>
              </a:lnSpc>
            </a:pPr>
            <a:endParaRPr lang="en-US" altLang="zh-CN" sz="1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DCB2B5-3A40-4F56-BF12-5343ABB8E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4299" y="1242873"/>
            <a:ext cx="2622107" cy="12808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D2157AD-371A-4113-B51E-DB8EBD9D7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99" y="2586369"/>
            <a:ext cx="2622107" cy="128089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DCE8B0E-B3D6-4C3B-A79E-97CED1497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4300" y="3903231"/>
            <a:ext cx="2606652" cy="128089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9638CF6-EAD9-4404-8C12-9979347712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4299" y="5210755"/>
            <a:ext cx="2606653" cy="126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438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0D7CF-31EA-4CE0-9BBB-602D61EF4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旅游胜地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095BEF-7F9B-43A3-B3D8-F3085C22A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我主要介绍了恩施几个著名的旅游景点，恩施大峡谷、巴东神龙溪、恩施龙鳞宫、恩施土司城、梭布垭石林、利川腾龙洞，介绍了一下景点的大致形成、结构。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63DD7A-8232-4B64-84E7-24A8FEE35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321" y="3098306"/>
            <a:ext cx="8046236" cy="367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3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5147D6-6EF5-4199-9BFD-6448B6278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景点观赏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EA155B-AE21-4ABB-B72A-C6586D90B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441142"/>
            <a:ext cx="8915400" cy="37776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接着便是对其上的所述的景点进行采集图片，供用户方便观赏，所谓百说不如一见，也是进一步提起用户观赏的兴趣，点击标题中的景点地区便可观赏同一地区的景点图册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75F8BF-339C-4DF7-B43B-7F8AE242D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924" y="2722032"/>
            <a:ext cx="8911687" cy="398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59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BADF71-7974-4831-9E9C-B25A82674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特色美食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654880-38FB-4AE6-BA4B-C7DA384D0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432265"/>
            <a:ext cx="8915400" cy="37776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好看的地方，不会缺少好玩的地方，好玩的地方当然也不会缺少好吃的美食，这也是旅游景区一般都会推荐介绍的一大特色，恩施地区美食最大的特色之处便是在于属于“农产品”，都是健康又美味的绿色产品。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DFFA77-7D7F-4812-8838-4A3334707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111" y="2713155"/>
            <a:ext cx="8911688" cy="40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83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C05A25-B97B-4A13-9D58-4F0D802B3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点明主旨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D0740E-2EEA-4D0F-B9FF-F42CA314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40189"/>
            <a:ext cx="8915400" cy="37776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在将其地区的特色，景点等介绍完以后，接着点明主旨，附上我们的报名信息，为用户提供报名渠道，从而达到宣传促销的目的。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129A1B9-1B8D-4A14-B794-8B65A6E64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2553743"/>
            <a:ext cx="8833282" cy="368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80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105</TotalTime>
  <Words>466</Words>
  <Application>Microsoft Office PowerPoint</Application>
  <PresentationFormat>宽屏</PresentationFormat>
  <Paragraphs>28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华文仿宋</vt:lpstr>
      <vt:lpstr>华文中宋</vt:lpstr>
      <vt:lpstr>幼圆</vt:lpstr>
      <vt:lpstr>Arial</vt:lpstr>
      <vt:lpstr>Century Gothic</vt:lpstr>
      <vt:lpstr>Wingdings 3</vt:lpstr>
      <vt:lpstr>丝状</vt:lpstr>
      <vt:lpstr>项目实训汇报</vt:lpstr>
      <vt:lpstr>总体：</vt:lpstr>
      <vt:lpstr>历史文化</vt:lpstr>
      <vt:lpstr>旅游胜地</vt:lpstr>
      <vt:lpstr>景点观赏</vt:lpstr>
      <vt:lpstr>特色美食</vt:lpstr>
      <vt:lpstr>点明主旨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项目实训汇报</dc:title>
  <dc:creator>664420982@qq.com</dc:creator>
  <cp:lastModifiedBy>664420982@qq.com</cp:lastModifiedBy>
  <cp:revision>14</cp:revision>
  <dcterms:created xsi:type="dcterms:W3CDTF">2018-10-06T15:16:44Z</dcterms:created>
  <dcterms:modified xsi:type="dcterms:W3CDTF">2018-10-08T15:39:56Z</dcterms:modified>
</cp:coreProperties>
</file>

<file path=docProps/thumbnail.jpeg>
</file>